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9" r:id="rId2"/>
    <p:sldId id="256" r:id="rId3"/>
    <p:sldId id="281" r:id="rId4"/>
    <p:sldId id="282" r:id="rId5"/>
    <p:sldId id="284" r:id="rId6"/>
    <p:sldId id="278" r:id="rId7"/>
    <p:sldId id="285" r:id="rId8"/>
    <p:sldId id="287" r:id="rId9"/>
    <p:sldId id="280" r:id="rId10"/>
    <p:sldId id="272" r:id="rId11"/>
    <p:sldId id="271" r:id="rId12"/>
    <p:sldId id="267" r:id="rId13"/>
    <p:sldId id="268" r:id="rId14"/>
    <p:sldId id="273" r:id="rId15"/>
    <p:sldId id="261" r:id="rId16"/>
    <p:sldId id="263" r:id="rId17"/>
    <p:sldId id="259" r:id="rId18"/>
    <p:sldId id="260" r:id="rId19"/>
    <p:sldId id="264" r:id="rId20"/>
    <p:sldId id="276" r:id="rId21"/>
    <p:sldId id="286" r:id="rId2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4" autoAdjust="0"/>
  </p:normalViewPr>
  <p:slideViewPr>
    <p:cSldViewPr>
      <p:cViewPr>
        <p:scale>
          <a:sx n="118" d="100"/>
          <a:sy n="118" d="100"/>
        </p:scale>
        <p:origin x="-143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6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4B9B0-3856-4BFC-BFA0-1F32DE5ABFC0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5A53-5092-402F-8285-6EF6B6C7C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85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duprojekt@mail.ru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eduprojekt@mail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eduprojekt@mail.ru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duprojekt@mail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8142" y="2780928"/>
            <a:ext cx="8424936" cy="26638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Инновационный образовательный проект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«Образование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века»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4" descr="Описание: http://anpash.ru/sites/default/files/journal/p2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 b="-162"/>
          <a:stretch>
            <a:fillRect/>
          </a:stretch>
        </p:blipFill>
        <p:spPr bwMode="auto">
          <a:xfrm>
            <a:off x="251520" y="116632"/>
            <a:ext cx="8778180" cy="230425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143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2773" y="3244334"/>
            <a:ext cx="388497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Боженова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Н.А.,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Ганько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Н.Ю.,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МАОУ «Лицей № 77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г.Челябинска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Лекции и практические занятия по дисциплинам соответствующего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профиля</a:t>
            </a:r>
            <a:endParaRPr lang="ru-RU" dirty="0"/>
          </a:p>
        </p:txBody>
      </p:sp>
      <p:pic>
        <p:nvPicPr>
          <p:cNvPr id="10243" name="Picture 3" descr="E:\ПУТЕШЕСТВИЯ\ОПС. Санкт-Петербург\ФОТО, Челябинск, 01.05.17-07.05.17\DSC_8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0" y="1124744"/>
            <a:ext cx="7488832" cy="501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ПУТЕШЕСТВИЯ\ОПС. Санкт-Петербург\ФОТО, Челябинск, 01.05.17-07.05.17\DSC_8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64" y="4427498"/>
            <a:ext cx="3585884" cy="240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56" y="116632"/>
            <a:ext cx="8856984" cy="1008112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Лекции и практические занятия по дисциплинам соответствующего профиля в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вуз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ах</a:t>
            </a:r>
            <a:endParaRPr lang="ru-RU" sz="2700" dirty="0"/>
          </a:p>
        </p:txBody>
      </p:sp>
      <p:pic>
        <p:nvPicPr>
          <p:cNvPr id="8194" name="Picture 2" descr="E:\ПУТЕШЕСТВИЯ\ОПС. Санкт-Петербург\ФОТО, Челябинск, 01.05.17-07.05.17\dm28lxwFpt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" y="1124744"/>
            <a:ext cx="9148057" cy="514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5846" y="6147661"/>
            <a:ext cx="9164188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ведут преподаватели ведущих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вуз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Санкт-Петербурга.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6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13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Лекции и практические занятия по дисциплинам соответствующего профиля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вузах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ПУТЕШЕСТВИЯ\ОПС. Санкт-Петербург\ФОТО, Челябинск, 01.05.17-07.05.17\0o8lmJZCW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" y="1117631"/>
            <a:ext cx="9127861" cy="513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02" y="6180892"/>
            <a:ext cx="9107939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ведут преподаватели ведущих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вуз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Санкт-Петербурга.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Лекции и практические занятия по дисциплинам соответствующего профиля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вузах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E:\ПУТЕШЕСТВИЯ\ОПС. Санкт-Петербург\ФОТО, Челябинск, 01.05.17-07.05.17\-5t27v4OX_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10" y="1052736"/>
            <a:ext cx="764434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64614" y="6237312"/>
            <a:ext cx="9164188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ведут преподаватели ведущих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вуз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Санкт-Петербурга.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6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 descr="E:\ПУТЕШЕСТВИЯ\ОПС. Санкт-Петербург\ФОТО, Челябинск, 01.05.17-07.05.17\yE56riXOO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53" y="771635"/>
            <a:ext cx="80283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21062" y="188640"/>
            <a:ext cx="9118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Дни открытых дверей в университетах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15138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2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301608" cy="187220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Культурная программа сессии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ПУТЕШЕСТВИЯ\ОПС. Санкт-Петербург\ФОТО, Челябинск, 01.05.17-07.05.17\QgoTQ56cI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8" y="24086"/>
            <a:ext cx="9155277" cy="686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892" y="5805263"/>
            <a:ext cx="8424936" cy="954107"/>
          </a:xfrm>
          <a:prstGeom prst="rect">
            <a:avLst/>
          </a:prstGeom>
          <a:solidFill>
            <a:schemeClr val="bg2">
              <a:lumMod val="10000"/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Обзорная экскурсия и ежевечерние прогулки по Санкт-Петербургу (16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км.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каждый вечер)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6470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Экскурсия в Кронштадт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ПУТЕШЕСТВИЯ\ОПС. Санкт-Петербург\ФОТО, Челябинск, 01.05.17-07.05.17\9xRlHi0VC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" y="1179506"/>
            <a:ext cx="4269360" cy="56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ПУТЕШЕСТВИЯ\ОПС. Санкт-Петербург\ФОТО, Челябинск, 01.05.17-07.05.17\mDbqObUPU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49" y="3459163"/>
            <a:ext cx="4532313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ПУТЕШЕСТВИЯ\ОПС. Санкт-Петербург\ФОТО, Челябинск, 01.05.17-07.05.17\F3gA9E9gpq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36" y="1009467"/>
            <a:ext cx="3274079" cy="24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Незабываемая квартира-мемориал Ф.М. Достоевского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ПУТЕШЕСТВИЯ\ОПС. Санкт-Петербург\ФОТО, Челябинск, 01.05.17-07.05.17\46kZ7NusPQ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" y="1653952"/>
            <a:ext cx="92170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Посещение Александринского театра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E:\ПУТЕШЕСТВИЯ\ОПС. Санкт-Петербург\ФОТО, Челябинск, 01.05.17-07.05.17\lDs9emF4P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33" y="1377476"/>
            <a:ext cx="4109367" cy="54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ПУТЕШЕСТВИЯ\ОПС. Санкт-Петербург\ФОТО, Челябинск, 01.05.17-07.05.17\DSC_8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" y="836712"/>
            <a:ext cx="5605155" cy="37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208912" cy="3168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Общероссийская общественная организация «Малая академия наук «Интеллект будущего»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Региональное отделение </a:t>
            </a:r>
            <a:r>
              <a:rPr lang="ru-RU" b="1" dirty="0"/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компания «Симплекс»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0422" y="4365104"/>
            <a:ext cx="6462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8(999)515-09-50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8(911)906-95-59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eduprojekt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://vk.com/obrazovanie_XXIveka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52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Вручение сертификатов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E:\ПУТЕШЕСТВИЯ\ОПС. Санкт-Петербург\ФОТО, Челябинск, 01.05.17-07.05.17\fR0MIFE4O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8(999)515-09-50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8(911)906-95-59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eduprojekt</a:t>
            </a:r>
            <a:r>
              <a:rPr lang="ru-RU" sz="4000" b="1" u="sng" dirty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sz="4000" b="1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4000" b="1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://vk.com/obrazovanie_XXIveka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Цели проекта: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знакомить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старшеклассников, проявивших способности к изучению тех или иных предметов, с образовательными возможностями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Санкт-Петербурга;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одействовать успешной профориентации учащихся;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предоставить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дополнительные возможности целенаправленной подготовки к учебе в лучших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ВУЗах страны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78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огружение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среду изучаемого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накомство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последними достижениями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олучение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импульса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дальнейшему развитию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творчеству.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93508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Проект реализуется в форме сессий по следующим предметным направлениям: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996952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физика, информатика, химия, биология, русский язык, литература, история, обществознание, экономика,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право, иностранные языки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251520" y="115888"/>
            <a:ext cx="8496944" cy="53293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 сессии предназначена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для учащихся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8-11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классов, проявивших способности и заинтересованных в углубленном изучении дисциплин соответствующего профиля.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01" y="40466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Программа сессий включает: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36712"/>
            <a:ext cx="887857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екции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и практические занятия по дисциплинам соответствующего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профиля;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екции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по  актуальным  проблемам современной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науки;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ндивидуальные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преподавателей;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открытых дверей в университетах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Санкт-Петербурга;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накомство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 культурно-историческими достопримечательностями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города;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втобусные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и пешеходные экскурсии по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городу;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осещение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музеев,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театров;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икторины;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онкурсы;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осуговую программу.</a:t>
            </a:r>
            <a:endParaRPr lang="ru-RU" sz="2600" dirty="0"/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967" y="437916"/>
            <a:ext cx="8784976" cy="200709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сессий определяются по мере формирования групп в течение всего учебного года. 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Длительность одной сессии – 6 дней.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 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2419727"/>
            <a:ext cx="87119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Проживание и питание участников сессий организовано на базе ГБОУ «Балтийский берег» в историческом центре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Санкт-Петербурга.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0744" y="4797152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8(999)515-09-50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8(911)906-95-59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eduprojekt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://vk.com/obrazovanie_XXIveka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Образовательная сессия физико-математического и химико-биологического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профилей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МАОУ «Лицей №77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г.Челябинска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Санкт-Петербург,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01.05.17-07.05.17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5517232"/>
            <a:ext cx="4559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8(999)515-09-50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8(911)906-95-59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eduprojekt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://vk.com/obrazovanie_XXIveka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374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Инновационный образовательный проект  «Образование XXI века» </vt:lpstr>
      <vt:lpstr>Общероссийская общественная организация «Малая академия наук «Интеллект будущего» Региональное отделение и компания «Симплекс»</vt:lpstr>
      <vt:lpstr>Цели проекта:</vt:lpstr>
      <vt:lpstr>Преимущества проекта:</vt:lpstr>
      <vt:lpstr>Проект реализуется в форме сессий по следующим предметным направлениям:  </vt:lpstr>
      <vt:lpstr>   Образовательная программа сессии предназначена для учащихся 8-11 классов, проявивших способности и заинтересованных в углубленном изучении дисциплин соответствующего профиля. </vt:lpstr>
      <vt:lpstr>Программа сессий включает: </vt:lpstr>
      <vt:lpstr> Сроки проведения сессий определяются по мере формирования групп в течение всего учебного года.  Длительность одной сессии – 6 дней.   </vt:lpstr>
      <vt:lpstr>Презентация PowerPoint</vt:lpstr>
      <vt:lpstr>Лекции и практические занятия по дисциплинам соответствующего профиля</vt:lpstr>
      <vt:lpstr>Лекции и практические занятия по дисциплинам соответствующего профиля в вузах</vt:lpstr>
      <vt:lpstr>Лекции и практические занятия по дисциплинам соответствующего профиля в вузах</vt:lpstr>
      <vt:lpstr>Лекции и практические занятия по дисциплинам соответствующего профиля в вузах</vt:lpstr>
      <vt:lpstr>Презентация PowerPoint</vt:lpstr>
      <vt:lpstr>Культурная программа сессии</vt:lpstr>
      <vt:lpstr>Презентация PowerPoint</vt:lpstr>
      <vt:lpstr>Экскурсия в Кронштадт</vt:lpstr>
      <vt:lpstr>Незабываемая квартира-мемориал Ф.М. Достоевского</vt:lpstr>
      <vt:lpstr>Посещение Александринского театра</vt:lpstr>
      <vt:lpstr>Вручение сертификатов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Общероссийская общественная организация «Малая академия наук «Интеллект будущего» Региональное отделение</dc:title>
  <dc:creator>user</dc:creator>
  <cp:lastModifiedBy>Школа</cp:lastModifiedBy>
  <cp:revision>22</cp:revision>
  <cp:lastPrinted>2018-02-26T15:53:14Z</cp:lastPrinted>
  <dcterms:created xsi:type="dcterms:W3CDTF">2017-05-15T06:13:31Z</dcterms:created>
  <dcterms:modified xsi:type="dcterms:W3CDTF">2018-04-04T10:44:31Z</dcterms:modified>
</cp:coreProperties>
</file>